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5" r:id="rId7"/>
    <p:sldId id="266" r:id="rId8"/>
    <p:sldId id="267" r:id="rId9"/>
    <p:sldId id="268" r:id="rId10"/>
  </p:sldIdLst>
  <p:sldSz cx="6858000" cy="9144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366" y="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eta Brezaniová" userId="0e677c73-a1fe-40c1-ae3c-b89112e09dd5" providerId="ADAL" clId="{722897A1-F736-4286-AD6A-55D18B534DA9}"/>
    <pc:docChg chg="delSld">
      <pc:chgData name="Iveta Brezaniová" userId="0e677c73-a1fe-40c1-ae3c-b89112e09dd5" providerId="ADAL" clId="{722897A1-F736-4286-AD6A-55D18B534DA9}" dt="2025-04-08T13:33:13.994" v="5" actId="47"/>
      <pc:docMkLst>
        <pc:docMk/>
      </pc:docMkLst>
      <pc:sldChg chg="del">
        <pc:chgData name="Iveta Brezaniová" userId="0e677c73-a1fe-40c1-ae3c-b89112e09dd5" providerId="ADAL" clId="{722897A1-F736-4286-AD6A-55D18B534DA9}" dt="2025-04-08T13:31:31.280" v="0" actId="47"/>
        <pc:sldMkLst>
          <pc:docMk/>
          <pc:sldMk cId="1479843409" sldId="256"/>
        </pc:sldMkLst>
      </pc:sldChg>
      <pc:sldChg chg="del">
        <pc:chgData name="Iveta Brezaniová" userId="0e677c73-a1fe-40c1-ae3c-b89112e09dd5" providerId="ADAL" clId="{722897A1-F736-4286-AD6A-55D18B534DA9}" dt="2025-04-08T13:32:02.185" v="1" actId="47"/>
        <pc:sldMkLst>
          <pc:docMk/>
          <pc:sldMk cId="3812378128" sldId="260"/>
        </pc:sldMkLst>
      </pc:sldChg>
      <pc:sldChg chg="del">
        <pc:chgData name="Iveta Brezaniová" userId="0e677c73-a1fe-40c1-ae3c-b89112e09dd5" providerId="ADAL" clId="{722897A1-F736-4286-AD6A-55D18B534DA9}" dt="2025-04-08T13:32:15.899" v="2" actId="47"/>
        <pc:sldMkLst>
          <pc:docMk/>
          <pc:sldMk cId="16357191" sldId="261"/>
        </pc:sldMkLst>
      </pc:sldChg>
      <pc:sldChg chg="del">
        <pc:chgData name="Iveta Brezaniová" userId="0e677c73-a1fe-40c1-ae3c-b89112e09dd5" providerId="ADAL" clId="{722897A1-F736-4286-AD6A-55D18B534DA9}" dt="2025-04-08T13:32:45.171" v="3" actId="47"/>
        <pc:sldMkLst>
          <pc:docMk/>
          <pc:sldMk cId="2187308656" sldId="264"/>
        </pc:sldMkLst>
      </pc:sldChg>
      <pc:sldChg chg="del">
        <pc:chgData name="Iveta Brezaniová" userId="0e677c73-a1fe-40c1-ae3c-b89112e09dd5" providerId="ADAL" clId="{722897A1-F736-4286-AD6A-55D18B534DA9}" dt="2025-04-08T13:33:10.684" v="4" actId="47"/>
        <pc:sldMkLst>
          <pc:docMk/>
          <pc:sldMk cId="2794665485" sldId="269"/>
        </pc:sldMkLst>
      </pc:sldChg>
      <pc:sldChg chg="del">
        <pc:chgData name="Iveta Brezaniová" userId="0e677c73-a1fe-40c1-ae3c-b89112e09dd5" providerId="ADAL" clId="{722897A1-F736-4286-AD6A-55D18B534DA9}" dt="2025-04-08T13:33:13.994" v="5" actId="47"/>
        <pc:sldMkLst>
          <pc:docMk/>
          <pc:sldMk cId="4193294024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7D0C-402B-4FD6-A604-00FD27FEF674}" type="datetimeFigureOut">
              <a:rPr lang="sk-SK" smtClean="0"/>
              <a:t>8. 4. 2025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8741-B243-4998-A8EF-4FF2080639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171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7D0C-402B-4FD6-A604-00FD27FEF674}" type="datetimeFigureOut">
              <a:rPr lang="sk-SK" smtClean="0"/>
              <a:t>8. 4. 2025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8741-B243-4998-A8EF-4FF2080639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102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7D0C-402B-4FD6-A604-00FD27FEF674}" type="datetimeFigureOut">
              <a:rPr lang="sk-SK" smtClean="0"/>
              <a:t>8. 4. 2025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8741-B243-4998-A8EF-4FF2080639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7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7D0C-402B-4FD6-A604-00FD27FEF674}" type="datetimeFigureOut">
              <a:rPr lang="sk-SK" smtClean="0"/>
              <a:t>8. 4. 2025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8741-B243-4998-A8EF-4FF2080639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044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7D0C-402B-4FD6-A604-00FD27FEF674}" type="datetimeFigureOut">
              <a:rPr lang="sk-SK" smtClean="0"/>
              <a:t>8. 4. 2025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8741-B243-4998-A8EF-4FF2080639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484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7D0C-402B-4FD6-A604-00FD27FEF674}" type="datetimeFigureOut">
              <a:rPr lang="sk-SK" smtClean="0"/>
              <a:t>8. 4. 2025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8741-B243-4998-A8EF-4FF2080639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309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7D0C-402B-4FD6-A604-00FD27FEF674}" type="datetimeFigureOut">
              <a:rPr lang="sk-SK" smtClean="0"/>
              <a:t>8. 4. 2025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8741-B243-4998-A8EF-4FF2080639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923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7D0C-402B-4FD6-A604-00FD27FEF674}" type="datetimeFigureOut">
              <a:rPr lang="sk-SK" smtClean="0"/>
              <a:t>8. 4. 2025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8741-B243-4998-A8EF-4FF2080639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09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7D0C-402B-4FD6-A604-00FD27FEF674}" type="datetimeFigureOut">
              <a:rPr lang="sk-SK" smtClean="0"/>
              <a:t>8. 4. 2025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8741-B243-4998-A8EF-4FF2080639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606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7D0C-402B-4FD6-A604-00FD27FEF674}" type="datetimeFigureOut">
              <a:rPr lang="sk-SK" smtClean="0"/>
              <a:t>8. 4. 2025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8741-B243-4998-A8EF-4FF2080639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54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7D0C-402B-4FD6-A604-00FD27FEF674}" type="datetimeFigureOut">
              <a:rPr lang="sk-SK" smtClean="0"/>
              <a:t>8. 4. 2025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8741-B243-4998-A8EF-4FF2080639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3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F7D0C-402B-4FD6-A604-00FD27FEF674}" type="datetimeFigureOut">
              <a:rPr lang="sk-SK" smtClean="0"/>
              <a:t>8. 4. 2025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8741-B243-4998-A8EF-4FF2080639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438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6" y="0"/>
            <a:ext cx="64671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6" y="0"/>
            <a:ext cx="64671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0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6" y="0"/>
            <a:ext cx="64671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6" y="0"/>
            <a:ext cx="64671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4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6" y="0"/>
            <a:ext cx="64671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6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6" y="0"/>
            <a:ext cx="64671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1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6" y="0"/>
            <a:ext cx="64671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1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6" y="0"/>
            <a:ext cx="64671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6" y="0"/>
            <a:ext cx="646716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3626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Prezentácia na obrazovke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Charita</dc:creator>
  <cp:lastModifiedBy>Iveta Brezaniová</cp:lastModifiedBy>
  <cp:revision>2</cp:revision>
  <dcterms:created xsi:type="dcterms:W3CDTF">2019-10-26T18:31:44Z</dcterms:created>
  <dcterms:modified xsi:type="dcterms:W3CDTF">2025-04-08T13:33:20Z</dcterms:modified>
</cp:coreProperties>
</file>